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</p:sldIdLst>
  <p:sldSz cx="9601200" cy="12801600" type="A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38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2" d="100"/>
          <a:sy n="62" d="100"/>
        </p:scale>
        <p:origin x="2388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90" y="2095078"/>
            <a:ext cx="8161020" cy="4456853"/>
          </a:xfrm>
        </p:spPr>
        <p:txBody>
          <a:bodyPr anchor="b"/>
          <a:lstStyle>
            <a:lvl1pPr algn="ctr">
              <a:defRPr sz="63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0150" y="6723804"/>
            <a:ext cx="7200900" cy="3090756"/>
          </a:xfrm>
        </p:spPr>
        <p:txBody>
          <a:bodyPr/>
          <a:lstStyle>
            <a:lvl1pPr marL="0" indent="0" algn="ctr">
              <a:buNone/>
              <a:defRPr sz="2520"/>
            </a:lvl1pPr>
            <a:lvl2pPr marL="480060" indent="0" algn="ctr">
              <a:buNone/>
              <a:defRPr sz="2100"/>
            </a:lvl2pPr>
            <a:lvl3pPr marL="960120" indent="0" algn="ctr">
              <a:buNone/>
              <a:defRPr sz="1890"/>
            </a:lvl3pPr>
            <a:lvl4pPr marL="1440180" indent="0" algn="ctr">
              <a:buNone/>
              <a:defRPr sz="1680"/>
            </a:lvl4pPr>
            <a:lvl5pPr marL="1920240" indent="0" algn="ctr">
              <a:buNone/>
              <a:defRPr sz="1680"/>
            </a:lvl5pPr>
            <a:lvl6pPr marL="2400300" indent="0" algn="ctr">
              <a:buNone/>
              <a:defRPr sz="1680"/>
            </a:lvl6pPr>
            <a:lvl7pPr marL="2880360" indent="0" algn="ctr">
              <a:buNone/>
              <a:defRPr sz="1680"/>
            </a:lvl7pPr>
            <a:lvl8pPr marL="3360420" indent="0" algn="ctr">
              <a:buNone/>
              <a:defRPr sz="1680"/>
            </a:lvl8pPr>
            <a:lvl9pPr marL="3840480" indent="0" algn="ctr">
              <a:buNone/>
              <a:defRPr sz="168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2A1DD-6620-44F9-909F-91773D43E289}" type="datetimeFigureOut">
              <a:rPr lang="nl-NL" smtClean="0"/>
              <a:t>25-2-2022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6AF85-01C9-456D-803E-55272215956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1823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2A1DD-6620-44F9-909F-91773D43E289}" type="datetimeFigureOut">
              <a:rPr lang="nl-NL" smtClean="0"/>
              <a:t>25-2-2022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6AF85-01C9-456D-803E-55272215956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8434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0859" y="681567"/>
            <a:ext cx="2070259" cy="1084876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083" y="681567"/>
            <a:ext cx="6090761" cy="1084876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2A1DD-6620-44F9-909F-91773D43E289}" type="datetimeFigureOut">
              <a:rPr lang="nl-NL" smtClean="0"/>
              <a:t>25-2-2022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6AF85-01C9-456D-803E-55272215956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3711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2A1DD-6620-44F9-909F-91773D43E289}" type="datetimeFigureOut">
              <a:rPr lang="nl-NL" smtClean="0"/>
              <a:t>25-2-2022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6AF85-01C9-456D-803E-55272215956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3060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082" y="3191514"/>
            <a:ext cx="8281035" cy="5325109"/>
          </a:xfrm>
        </p:spPr>
        <p:txBody>
          <a:bodyPr anchor="b"/>
          <a:lstStyle>
            <a:lvl1pPr>
              <a:defRPr sz="63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5082" y="8567000"/>
            <a:ext cx="8281035" cy="2800349"/>
          </a:xfrm>
        </p:spPr>
        <p:txBody>
          <a:bodyPr/>
          <a:lstStyle>
            <a:lvl1pPr marL="0" indent="0">
              <a:buNone/>
              <a:defRPr sz="2520">
                <a:solidFill>
                  <a:schemeClr val="tx1"/>
                </a:solidFill>
              </a:defRPr>
            </a:lvl1pPr>
            <a:lvl2pPr marL="48006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6012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3pPr>
            <a:lvl4pPr marL="14401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19202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4003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28803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3604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2A1DD-6620-44F9-909F-91773D43E289}" type="datetimeFigureOut">
              <a:rPr lang="nl-NL" smtClean="0"/>
              <a:t>25-2-2022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6AF85-01C9-456D-803E-55272215956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4674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083" y="3407833"/>
            <a:ext cx="4080510" cy="812249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0608" y="3407833"/>
            <a:ext cx="4080510" cy="812249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2A1DD-6620-44F9-909F-91773D43E289}" type="datetimeFigureOut">
              <a:rPr lang="nl-NL" smtClean="0"/>
              <a:t>25-2-2022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6AF85-01C9-456D-803E-55272215956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3209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681570"/>
            <a:ext cx="8281035" cy="247438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1334" y="3138171"/>
            <a:ext cx="4061757" cy="1537969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334" y="4676140"/>
            <a:ext cx="4061757" cy="687789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0608" y="3138171"/>
            <a:ext cx="4081761" cy="1537969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60608" y="4676140"/>
            <a:ext cx="4081761" cy="687789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2A1DD-6620-44F9-909F-91773D43E289}" type="datetimeFigureOut">
              <a:rPr lang="nl-NL" smtClean="0"/>
              <a:t>25-2-2022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6AF85-01C9-456D-803E-55272215956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2916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2A1DD-6620-44F9-909F-91773D43E289}" type="datetimeFigureOut">
              <a:rPr lang="nl-NL" smtClean="0"/>
              <a:t>25-2-2022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6AF85-01C9-456D-803E-55272215956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2528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2A1DD-6620-44F9-909F-91773D43E289}" type="datetimeFigureOut">
              <a:rPr lang="nl-NL" smtClean="0"/>
              <a:t>25-2-2022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6AF85-01C9-456D-803E-55272215956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9415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853440"/>
            <a:ext cx="3096637" cy="298704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1760" y="1843196"/>
            <a:ext cx="4860608" cy="9097433"/>
          </a:xfrm>
        </p:spPr>
        <p:txBody>
          <a:bodyPr/>
          <a:lstStyle>
            <a:lvl1pPr>
              <a:defRPr sz="3360"/>
            </a:lvl1pPr>
            <a:lvl2pPr>
              <a:defRPr sz="2940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333" y="3840480"/>
            <a:ext cx="3096637" cy="7114964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2A1DD-6620-44F9-909F-91773D43E289}" type="datetimeFigureOut">
              <a:rPr lang="nl-NL" smtClean="0"/>
              <a:t>25-2-2022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6AF85-01C9-456D-803E-55272215956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7465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853440"/>
            <a:ext cx="3096637" cy="298704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81760" y="1843196"/>
            <a:ext cx="4860608" cy="9097433"/>
          </a:xfrm>
        </p:spPr>
        <p:txBody>
          <a:bodyPr anchor="t"/>
          <a:lstStyle>
            <a:lvl1pPr marL="0" indent="0">
              <a:buNone/>
              <a:defRPr sz="3360"/>
            </a:lvl1pPr>
            <a:lvl2pPr marL="480060" indent="0">
              <a:buNone/>
              <a:defRPr sz="2940"/>
            </a:lvl2pPr>
            <a:lvl3pPr marL="960120" indent="0">
              <a:buNone/>
              <a:defRPr sz="2520"/>
            </a:lvl3pPr>
            <a:lvl4pPr marL="1440180" indent="0">
              <a:buNone/>
              <a:defRPr sz="2100"/>
            </a:lvl4pPr>
            <a:lvl5pPr marL="1920240" indent="0">
              <a:buNone/>
              <a:defRPr sz="2100"/>
            </a:lvl5pPr>
            <a:lvl6pPr marL="2400300" indent="0">
              <a:buNone/>
              <a:defRPr sz="2100"/>
            </a:lvl6pPr>
            <a:lvl7pPr marL="2880360" indent="0">
              <a:buNone/>
              <a:defRPr sz="2100"/>
            </a:lvl7pPr>
            <a:lvl8pPr marL="3360420" indent="0">
              <a:buNone/>
              <a:defRPr sz="2100"/>
            </a:lvl8pPr>
            <a:lvl9pPr marL="3840480" indent="0">
              <a:buNone/>
              <a:defRPr sz="21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333" y="3840480"/>
            <a:ext cx="3096637" cy="7114964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2A1DD-6620-44F9-909F-91773D43E289}" type="datetimeFigureOut">
              <a:rPr lang="nl-NL" smtClean="0"/>
              <a:t>25-2-2022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6AF85-01C9-456D-803E-55272215956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983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0083" y="681570"/>
            <a:ext cx="8281035" cy="2474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083" y="3407833"/>
            <a:ext cx="8281035" cy="8122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0083" y="11865189"/>
            <a:ext cx="2160270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2A1DD-6620-44F9-909F-91773D43E289}" type="datetimeFigureOut">
              <a:rPr lang="nl-NL" smtClean="0"/>
              <a:t>25-2-2022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80398" y="11865189"/>
            <a:ext cx="3240405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0848" y="11865189"/>
            <a:ext cx="2160270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D6AF85-01C9-456D-803E-55272215956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8550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60120" rtl="0" eaLnBrk="1" latinLnBrk="0" hangingPunct="1">
        <a:lnSpc>
          <a:spcPct val="90000"/>
        </a:lnSpc>
        <a:spcBef>
          <a:spcPct val="0"/>
        </a:spcBef>
        <a:buNone/>
        <a:defRPr sz="46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0030" indent="-240030" algn="l" defTabSz="960120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2940" kern="1200">
          <a:solidFill>
            <a:schemeClr val="tx1"/>
          </a:solidFill>
          <a:latin typeface="+mn-lt"/>
          <a:ea typeface="+mn-ea"/>
          <a:cs typeface="+mn-cs"/>
        </a:defRPr>
      </a:lvl1pPr>
      <a:lvl2pPr marL="7200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802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216027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64033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203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805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40030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803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604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404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601200" cy="12801600"/>
          </a:xfrm>
          <a:prstGeom prst="rect">
            <a:avLst/>
          </a:prstGeom>
          <a:solidFill>
            <a:srgbClr val="323865"/>
          </a:solidFill>
          <a:ln>
            <a:solidFill>
              <a:srgbClr val="3238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tangle 4"/>
          <p:cNvSpPr/>
          <p:nvPr/>
        </p:nvSpPr>
        <p:spPr>
          <a:xfrm>
            <a:off x="821408" y="1210059"/>
            <a:ext cx="8167606" cy="103516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/>
          </a:p>
        </p:txBody>
      </p:sp>
      <p:sp>
        <p:nvSpPr>
          <p:cNvPr id="6" name="Rectangle 5"/>
          <p:cNvSpPr/>
          <p:nvPr/>
        </p:nvSpPr>
        <p:spPr>
          <a:xfrm>
            <a:off x="716797" y="1210059"/>
            <a:ext cx="8126925" cy="1022552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/>
          </a:p>
        </p:txBody>
      </p:sp>
      <p:sp>
        <p:nvSpPr>
          <p:cNvPr id="7" name="Rectangle 6"/>
          <p:cNvSpPr/>
          <p:nvPr/>
        </p:nvSpPr>
        <p:spPr>
          <a:xfrm>
            <a:off x="386512" y="1150345"/>
            <a:ext cx="8308038" cy="10147919"/>
          </a:xfrm>
          <a:prstGeom prst="rect">
            <a:avLst/>
          </a:prstGeom>
          <a:blipFill dpi="0" rotWithShape="1">
            <a:blip r:embed="rId2"/>
            <a:srcRect/>
            <a:tile tx="0" ty="0" sx="28000" sy="28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tangle 7"/>
          <p:cNvSpPr/>
          <p:nvPr/>
        </p:nvSpPr>
        <p:spPr>
          <a:xfrm>
            <a:off x="0" y="10618444"/>
            <a:ext cx="6019800" cy="2183156"/>
          </a:xfrm>
          <a:prstGeom prst="rect">
            <a:avLst/>
          </a:prstGeom>
          <a:solidFill>
            <a:srgbClr val="323865"/>
          </a:solidFill>
          <a:ln>
            <a:solidFill>
              <a:srgbClr val="3238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 8"/>
          <p:cNvSpPr/>
          <p:nvPr/>
        </p:nvSpPr>
        <p:spPr>
          <a:xfrm>
            <a:off x="3378631" y="0"/>
            <a:ext cx="6222569" cy="1813302"/>
          </a:xfrm>
          <a:prstGeom prst="rect">
            <a:avLst/>
          </a:prstGeom>
          <a:solidFill>
            <a:srgbClr val="323865"/>
          </a:solidFill>
          <a:ln>
            <a:solidFill>
              <a:srgbClr val="3238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tangle 9"/>
          <p:cNvSpPr/>
          <p:nvPr/>
        </p:nvSpPr>
        <p:spPr>
          <a:xfrm>
            <a:off x="0" y="10360886"/>
            <a:ext cx="5843766" cy="18672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/>
          <p:cNvSpPr/>
          <p:nvPr/>
        </p:nvSpPr>
        <p:spPr>
          <a:xfrm>
            <a:off x="3229459" y="170480"/>
            <a:ext cx="6371741" cy="14723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Rectangle 24"/>
          <p:cNvSpPr/>
          <p:nvPr/>
        </p:nvSpPr>
        <p:spPr>
          <a:xfrm flipV="1">
            <a:off x="3939540" y="906782"/>
            <a:ext cx="5661660" cy="45719"/>
          </a:xfrm>
          <a:custGeom>
            <a:avLst/>
            <a:gdLst>
              <a:gd name="connsiteX0" fmla="*/ 0 w 5974080"/>
              <a:gd name="connsiteY0" fmla="*/ 0 h 45719"/>
              <a:gd name="connsiteX1" fmla="*/ 5974080 w 5974080"/>
              <a:gd name="connsiteY1" fmla="*/ 0 h 45719"/>
              <a:gd name="connsiteX2" fmla="*/ 5974080 w 5974080"/>
              <a:gd name="connsiteY2" fmla="*/ 45719 h 45719"/>
              <a:gd name="connsiteX3" fmla="*/ 0 w 5974080"/>
              <a:gd name="connsiteY3" fmla="*/ 45719 h 45719"/>
              <a:gd name="connsiteX4" fmla="*/ 0 w 5974080"/>
              <a:gd name="connsiteY4" fmla="*/ 0 h 45719"/>
              <a:gd name="connsiteX0" fmla="*/ 0 w 5974080"/>
              <a:gd name="connsiteY0" fmla="*/ 0 h 45719"/>
              <a:gd name="connsiteX1" fmla="*/ 5974080 w 5974080"/>
              <a:gd name="connsiteY1" fmla="*/ 0 h 45719"/>
              <a:gd name="connsiteX2" fmla="*/ 5974080 w 5974080"/>
              <a:gd name="connsiteY2" fmla="*/ 45719 h 45719"/>
              <a:gd name="connsiteX3" fmla="*/ 0 w 5974080"/>
              <a:gd name="connsiteY3" fmla="*/ 17144 h 45719"/>
              <a:gd name="connsiteX4" fmla="*/ 0 w 5974080"/>
              <a:gd name="connsiteY4" fmla="*/ 0 h 45719"/>
              <a:gd name="connsiteX0" fmla="*/ 0 w 5974080"/>
              <a:gd name="connsiteY0" fmla="*/ 0 h 19525"/>
              <a:gd name="connsiteX1" fmla="*/ 5974080 w 5974080"/>
              <a:gd name="connsiteY1" fmla="*/ 0 h 19525"/>
              <a:gd name="connsiteX2" fmla="*/ 5974080 w 5974080"/>
              <a:gd name="connsiteY2" fmla="*/ 19525 h 19525"/>
              <a:gd name="connsiteX3" fmla="*/ 0 w 5974080"/>
              <a:gd name="connsiteY3" fmla="*/ 17144 h 19525"/>
              <a:gd name="connsiteX4" fmla="*/ 0 w 5974080"/>
              <a:gd name="connsiteY4" fmla="*/ 0 h 1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74080" h="19525">
                <a:moveTo>
                  <a:pt x="0" y="0"/>
                </a:moveTo>
                <a:lnTo>
                  <a:pt x="5974080" y="0"/>
                </a:lnTo>
                <a:lnTo>
                  <a:pt x="5974080" y="19525"/>
                </a:lnTo>
                <a:lnTo>
                  <a:pt x="0" y="17144"/>
                </a:lnTo>
                <a:lnTo>
                  <a:pt x="0" y="0"/>
                </a:lnTo>
                <a:close/>
              </a:path>
            </a:pathLst>
          </a:custGeom>
          <a:solidFill>
            <a:srgbClr val="323865"/>
          </a:solidFill>
          <a:ln>
            <a:solidFill>
              <a:srgbClr val="3238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Rectangle 24"/>
          <p:cNvSpPr/>
          <p:nvPr/>
        </p:nvSpPr>
        <p:spPr>
          <a:xfrm flipV="1">
            <a:off x="6931660" y="1077260"/>
            <a:ext cx="2690108" cy="45719"/>
          </a:xfrm>
          <a:custGeom>
            <a:avLst/>
            <a:gdLst>
              <a:gd name="connsiteX0" fmla="*/ 0 w 5974080"/>
              <a:gd name="connsiteY0" fmla="*/ 0 h 45719"/>
              <a:gd name="connsiteX1" fmla="*/ 5974080 w 5974080"/>
              <a:gd name="connsiteY1" fmla="*/ 0 h 45719"/>
              <a:gd name="connsiteX2" fmla="*/ 5974080 w 5974080"/>
              <a:gd name="connsiteY2" fmla="*/ 45719 h 45719"/>
              <a:gd name="connsiteX3" fmla="*/ 0 w 5974080"/>
              <a:gd name="connsiteY3" fmla="*/ 45719 h 45719"/>
              <a:gd name="connsiteX4" fmla="*/ 0 w 5974080"/>
              <a:gd name="connsiteY4" fmla="*/ 0 h 45719"/>
              <a:gd name="connsiteX0" fmla="*/ 0 w 5974080"/>
              <a:gd name="connsiteY0" fmla="*/ 0 h 45719"/>
              <a:gd name="connsiteX1" fmla="*/ 5974080 w 5974080"/>
              <a:gd name="connsiteY1" fmla="*/ 0 h 45719"/>
              <a:gd name="connsiteX2" fmla="*/ 5974080 w 5974080"/>
              <a:gd name="connsiteY2" fmla="*/ 45719 h 45719"/>
              <a:gd name="connsiteX3" fmla="*/ 0 w 5974080"/>
              <a:gd name="connsiteY3" fmla="*/ 17144 h 45719"/>
              <a:gd name="connsiteX4" fmla="*/ 0 w 5974080"/>
              <a:gd name="connsiteY4" fmla="*/ 0 h 45719"/>
              <a:gd name="connsiteX0" fmla="*/ 0 w 5974080"/>
              <a:gd name="connsiteY0" fmla="*/ 0 h 19525"/>
              <a:gd name="connsiteX1" fmla="*/ 5974080 w 5974080"/>
              <a:gd name="connsiteY1" fmla="*/ 0 h 19525"/>
              <a:gd name="connsiteX2" fmla="*/ 5974080 w 5974080"/>
              <a:gd name="connsiteY2" fmla="*/ 19525 h 19525"/>
              <a:gd name="connsiteX3" fmla="*/ 0 w 5974080"/>
              <a:gd name="connsiteY3" fmla="*/ 17144 h 19525"/>
              <a:gd name="connsiteX4" fmla="*/ 0 w 5974080"/>
              <a:gd name="connsiteY4" fmla="*/ 0 h 1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74080" h="19525">
                <a:moveTo>
                  <a:pt x="0" y="0"/>
                </a:moveTo>
                <a:lnTo>
                  <a:pt x="5974080" y="0"/>
                </a:lnTo>
                <a:lnTo>
                  <a:pt x="5974080" y="19525"/>
                </a:lnTo>
                <a:lnTo>
                  <a:pt x="0" y="17144"/>
                </a:lnTo>
                <a:lnTo>
                  <a:pt x="0" y="0"/>
                </a:lnTo>
                <a:close/>
              </a:path>
            </a:pathLst>
          </a:custGeom>
          <a:solidFill>
            <a:srgbClr val="323865"/>
          </a:solidFill>
          <a:ln>
            <a:solidFill>
              <a:srgbClr val="3238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4"/>
          <p:cNvSpPr/>
          <p:nvPr/>
        </p:nvSpPr>
        <p:spPr>
          <a:xfrm flipV="1">
            <a:off x="-20568" y="11992523"/>
            <a:ext cx="1791852" cy="57081"/>
          </a:xfrm>
          <a:custGeom>
            <a:avLst/>
            <a:gdLst>
              <a:gd name="connsiteX0" fmla="*/ 0 w 5974080"/>
              <a:gd name="connsiteY0" fmla="*/ 0 h 45719"/>
              <a:gd name="connsiteX1" fmla="*/ 5974080 w 5974080"/>
              <a:gd name="connsiteY1" fmla="*/ 0 h 45719"/>
              <a:gd name="connsiteX2" fmla="*/ 5974080 w 5974080"/>
              <a:gd name="connsiteY2" fmla="*/ 45719 h 45719"/>
              <a:gd name="connsiteX3" fmla="*/ 0 w 5974080"/>
              <a:gd name="connsiteY3" fmla="*/ 45719 h 45719"/>
              <a:gd name="connsiteX4" fmla="*/ 0 w 5974080"/>
              <a:gd name="connsiteY4" fmla="*/ 0 h 45719"/>
              <a:gd name="connsiteX0" fmla="*/ 0 w 5974080"/>
              <a:gd name="connsiteY0" fmla="*/ 0 h 45719"/>
              <a:gd name="connsiteX1" fmla="*/ 5974080 w 5974080"/>
              <a:gd name="connsiteY1" fmla="*/ 0 h 45719"/>
              <a:gd name="connsiteX2" fmla="*/ 5974080 w 5974080"/>
              <a:gd name="connsiteY2" fmla="*/ 45719 h 45719"/>
              <a:gd name="connsiteX3" fmla="*/ 0 w 5974080"/>
              <a:gd name="connsiteY3" fmla="*/ 17144 h 45719"/>
              <a:gd name="connsiteX4" fmla="*/ 0 w 5974080"/>
              <a:gd name="connsiteY4" fmla="*/ 0 h 45719"/>
              <a:gd name="connsiteX0" fmla="*/ 0 w 5974080"/>
              <a:gd name="connsiteY0" fmla="*/ 0 h 19525"/>
              <a:gd name="connsiteX1" fmla="*/ 5974080 w 5974080"/>
              <a:gd name="connsiteY1" fmla="*/ 0 h 19525"/>
              <a:gd name="connsiteX2" fmla="*/ 5974080 w 5974080"/>
              <a:gd name="connsiteY2" fmla="*/ 19525 h 19525"/>
              <a:gd name="connsiteX3" fmla="*/ 0 w 5974080"/>
              <a:gd name="connsiteY3" fmla="*/ 17144 h 19525"/>
              <a:gd name="connsiteX4" fmla="*/ 0 w 5974080"/>
              <a:gd name="connsiteY4" fmla="*/ 0 h 1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74080" h="19525">
                <a:moveTo>
                  <a:pt x="0" y="0"/>
                </a:moveTo>
                <a:lnTo>
                  <a:pt x="5974080" y="0"/>
                </a:lnTo>
                <a:lnTo>
                  <a:pt x="5974080" y="19525"/>
                </a:lnTo>
                <a:lnTo>
                  <a:pt x="0" y="17144"/>
                </a:lnTo>
                <a:lnTo>
                  <a:pt x="0" y="0"/>
                </a:lnTo>
                <a:close/>
              </a:path>
            </a:pathLst>
          </a:custGeom>
          <a:solidFill>
            <a:srgbClr val="323865"/>
          </a:solidFill>
          <a:ln>
            <a:solidFill>
              <a:srgbClr val="3238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Rectangle 24"/>
          <p:cNvSpPr/>
          <p:nvPr/>
        </p:nvSpPr>
        <p:spPr>
          <a:xfrm flipV="1">
            <a:off x="0" y="11809483"/>
            <a:ext cx="5661660" cy="45719"/>
          </a:xfrm>
          <a:custGeom>
            <a:avLst/>
            <a:gdLst>
              <a:gd name="connsiteX0" fmla="*/ 0 w 5974080"/>
              <a:gd name="connsiteY0" fmla="*/ 0 h 45719"/>
              <a:gd name="connsiteX1" fmla="*/ 5974080 w 5974080"/>
              <a:gd name="connsiteY1" fmla="*/ 0 h 45719"/>
              <a:gd name="connsiteX2" fmla="*/ 5974080 w 5974080"/>
              <a:gd name="connsiteY2" fmla="*/ 45719 h 45719"/>
              <a:gd name="connsiteX3" fmla="*/ 0 w 5974080"/>
              <a:gd name="connsiteY3" fmla="*/ 45719 h 45719"/>
              <a:gd name="connsiteX4" fmla="*/ 0 w 5974080"/>
              <a:gd name="connsiteY4" fmla="*/ 0 h 45719"/>
              <a:gd name="connsiteX0" fmla="*/ 0 w 5974080"/>
              <a:gd name="connsiteY0" fmla="*/ 0 h 45719"/>
              <a:gd name="connsiteX1" fmla="*/ 5974080 w 5974080"/>
              <a:gd name="connsiteY1" fmla="*/ 0 h 45719"/>
              <a:gd name="connsiteX2" fmla="*/ 5974080 w 5974080"/>
              <a:gd name="connsiteY2" fmla="*/ 45719 h 45719"/>
              <a:gd name="connsiteX3" fmla="*/ 0 w 5974080"/>
              <a:gd name="connsiteY3" fmla="*/ 17144 h 45719"/>
              <a:gd name="connsiteX4" fmla="*/ 0 w 5974080"/>
              <a:gd name="connsiteY4" fmla="*/ 0 h 45719"/>
              <a:gd name="connsiteX0" fmla="*/ 0 w 5974080"/>
              <a:gd name="connsiteY0" fmla="*/ 0 h 19525"/>
              <a:gd name="connsiteX1" fmla="*/ 5974080 w 5974080"/>
              <a:gd name="connsiteY1" fmla="*/ 0 h 19525"/>
              <a:gd name="connsiteX2" fmla="*/ 5974080 w 5974080"/>
              <a:gd name="connsiteY2" fmla="*/ 19525 h 19525"/>
              <a:gd name="connsiteX3" fmla="*/ 0 w 5974080"/>
              <a:gd name="connsiteY3" fmla="*/ 17144 h 19525"/>
              <a:gd name="connsiteX4" fmla="*/ 0 w 5974080"/>
              <a:gd name="connsiteY4" fmla="*/ 0 h 1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74080" h="19525">
                <a:moveTo>
                  <a:pt x="0" y="0"/>
                </a:moveTo>
                <a:lnTo>
                  <a:pt x="5974080" y="0"/>
                </a:lnTo>
                <a:lnTo>
                  <a:pt x="5974080" y="19525"/>
                </a:lnTo>
                <a:lnTo>
                  <a:pt x="0" y="17144"/>
                </a:lnTo>
                <a:lnTo>
                  <a:pt x="0" y="0"/>
                </a:lnTo>
                <a:close/>
              </a:path>
            </a:pathLst>
          </a:custGeom>
          <a:solidFill>
            <a:srgbClr val="323865"/>
          </a:solidFill>
          <a:ln>
            <a:solidFill>
              <a:srgbClr val="3238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TextBox 28"/>
          <p:cNvSpPr txBox="1"/>
          <p:nvPr/>
        </p:nvSpPr>
        <p:spPr>
          <a:xfrm>
            <a:off x="118917" y="10360886"/>
            <a:ext cx="5632342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900" dirty="0" smtClean="0">
                <a:solidFill>
                  <a:srgbClr val="323865"/>
                </a:solidFill>
                <a:latin typeface="Raleway" panose="020B0503030101060003" pitchFamily="34" charset="0"/>
              </a:rPr>
              <a:t>Waar</a:t>
            </a:r>
          </a:p>
          <a:p>
            <a:pPr algn="r"/>
            <a:r>
              <a:rPr lang="nl-NL" sz="2900" dirty="0" smtClean="0">
                <a:solidFill>
                  <a:srgbClr val="323865"/>
                </a:solidFill>
                <a:latin typeface="Raleway" panose="020B0503030101060003" pitchFamily="34" charset="0"/>
              </a:rPr>
              <a:t>Wanneer</a:t>
            </a:r>
          </a:p>
          <a:p>
            <a:pPr algn="r"/>
            <a:r>
              <a:rPr lang="nl-NL" sz="2900" dirty="0" smtClean="0">
                <a:solidFill>
                  <a:srgbClr val="323865"/>
                </a:solidFill>
                <a:latin typeface="Raleway" panose="020B0503030101060003" pitchFamily="34" charset="0"/>
              </a:rPr>
              <a:t>Wie</a:t>
            </a:r>
            <a:endParaRPr lang="nl-NL" sz="2900" dirty="0">
              <a:solidFill>
                <a:srgbClr val="323865"/>
              </a:solidFill>
              <a:latin typeface="Raleway" panose="020B0503030101060003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673098" y="155966"/>
            <a:ext cx="535079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3900" dirty="0" smtClean="0">
                <a:solidFill>
                  <a:srgbClr val="323865"/>
                </a:solidFill>
                <a:latin typeface="Raleway" panose="020B0503030101060003" pitchFamily="34" charset="0"/>
              </a:rPr>
              <a:t>Titel</a:t>
            </a:r>
            <a:endParaRPr lang="nl-NL" sz="3900" dirty="0">
              <a:solidFill>
                <a:srgbClr val="323865"/>
              </a:solidFill>
              <a:latin typeface="Raleway" panose="020B0503030101060003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-20568" y="10459680"/>
            <a:ext cx="2168682" cy="2068477"/>
          </a:xfrm>
          <a:prstGeom prst="rect">
            <a:avLst/>
          </a:prstGeom>
          <a:blipFill dpi="0" rotWithShape="1">
            <a:blip r:embed="rId3">
              <a:alphaModFix amt="1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TextBox 30"/>
          <p:cNvSpPr txBox="1"/>
          <p:nvPr/>
        </p:nvSpPr>
        <p:spPr>
          <a:xfrm>
            <a:off x="3378631" y="1046307"/>
            <a:ext cx="606758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600" dirty="0" smtClean="0">
                <a:solidFill>
                  <a:srgbClr val="323865"/>
                </a:solidFill>
                <a:latin typeface="Raleway" panose="020B0503030101060003" pitchFamily="34" charset="0"/>
              </a:rPr>
              <a:t>Subtitel</a:t>
            </a:r>
            <a:endParaRPr lang="nl-NL" sz="2600" dirty="0">
              <a:solidFill>
                <a:srgbClr val="323865"/>
              </a:solidFill>
              <a:latin typeface="Raleway" panose="020B0503030101060003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-5811864" y="170480"/>
            <a:ext cx="5811864" cy="8679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 smtClean="0">
                <a:solidFill>
                  <a:srgbClr val="323865"/>
                </a:solidFill>
                <a:latin typeface="Raleway" panose="020B0503030101060003" pitchFamily="34" charset="0"/>
              </a:rPr>
              <a:t>Om de Foto aan te passen: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4400" dirty="0" smtClean="0">
                <a:solidFill>
                  <a:srgbClr val="323865"/>
                </a:solidFill>
                <a:latin typeface="Raleway" panose="020B0503030101060003" pitchFamily="34" charset="0"/>
              </a:rPr>
              <a:t>Rechter muisknop op de foto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4400" dirty="0" smtClean="0">
                <a:solidFill>
                  <a:srgbClr val="323865"/>
                </a:solidFill>
                <a:latin typeface="Raleway" panose="020B0503030101060003" pitchFamily="34" charset="0"/>
              </a:rPr>
              <a:t>Selecteer Format Picture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4400" dirty="0" smtClean="0">
                <a:solidFill>
                  <a:srgbClr val="323865"/>
                </a:solidFill>
                <a:latin typeface="Raleway" panose="020B0503030101060003" pitchFamily="34" charset="0"/>
              </a:rPr>
              <a:t>Ga naar </a:t>
            </a:r>
            <a:r>
              <a:rPr lang="nl-NL" sz="4400" dirty="0" err="1" smtClean="0">
                <a:solidFill>
                  <a:srgbClr val="323865"/>
                </a:solidFill>
                <a:latin typeface="Raleway" panose="020B0503030101060003" pitchFamily="34" charset="0"/>
              </a:rPr>
              <a:t>Fill</a:t>
            </a:r>
            <a:r>
              <a:rPr lang="nl-NL" sz="4400" dirty="0">
                <a:solidFill>
                  <a:srgbClr val="323865"/>
                </a:solidFill>
                <a:latin typeface="Raleway" panose="020B0503030101060003" pitchFamily="34" charset="0"/>
              </a:rPr>
              <a:t> </a:t>
            </a:r>
            <a:r>
              <a:rPr lang="nl-NL" sz="4400" dirty="0" smtClean="0">
                <a:solidFill>
                  <a:srgbClr val="323865"/>
                </a:solidFill>
                <a:latin typeface="Raleway" panose="020B0503030101060003" pitchFamily="34" charset="0"/>
              </a:rPr>
              <a:t>en selecteer Picture or </a:t>
            </a:r>
            <a:r>
              <a:rPr lang="nl-NL" sz="4400" dirty="0" err="1" smtClean="0">
                <a:solidFill>
                  <a:srgbClr val="323865"/>
                </a:solidFill>
                <a:latin typeface="Raleway" panose="020B0503030101060003" pitchFamily="34" charset="0"/>
              </a:rPr>
              <a:t>texture</a:t>
            </a:r>
            <a:r>
              <a:rPr lang="nl-NL" sz="4400" dirty="0" smtClean="0">
                <a:solidFill>
                  <a:srgbClr val="323865"/>
                </a:solidFill>
                <a:latin typeface="Raleway" panose="020B0503030101060003" pitchFamily="34" charset="0"/>
              </a:rPr>
              <a:t> </a:t>
            </a:r>
            <a:r>
              <a:rPr lang="nl-NL" sz="4400" dirty="0" err="1" smtClean="0">
                <a:solidFill>
                  <a:srgbClr val="323865"/>
                </a:solidFill>
                <a:latin typeface="Raleway" panose="020B0503030101060003" pitchFamily="34" charset="0"/>
              </a:rPr>
              <a:t>fill</a:t>
            </a:r>
            <a:endParaRPr lang="nl-NL" sz="4400" dirty="0" smtClean="0">
              <a:solidFill>
                <a:srgbClr val="323865"/>
              </a:solidFill>
              <a:latin typeface="Raleway" panose="020B05030301010600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4400" dirty="0" smtClean="0">
                <a:solidFill>
                  <a:srgbClr val="323865"/>
                </a:solidFill>
                <a:latin typeface="Raleway" panose="020B0503030101060003" pitchFamily="34" charset="0"/>
              </a:rPr>
              <a:t>Klik </a:t>
            </a:r>
            <a:r>
              <a:rPr lang="nl-NL" sz="4400" dirty="0" err="1" smtClean="0">
                <a:solidFill>
                  <a:srgbClr val="323865"/>
                </a:solidFill>
                <a:latin typeface="Raleway" panose="020B0503030101060003" pitchFamily="34" charset="0"/>
              </a:rPr>
              <a:t>Fill</a:t>
            </a:r>
            <a:r>
              <a:rPr lang="nl-NL" sz="4400" dirty="0" smtClean="0">
                <a:solidFill>
                  <a:srgbClr val="323865"/>
                </a:solidFill>
                <a:latin typeface="Raleway" panose="020B0503030101060003" pitchFamily="34" charset="0"/>
              </a:rPr>
              <a:t> en kies je foto</a:t>
            </a:r>
          </a:p>
          <a:p>
            <a:endParaRPr lang="nl-NL" sz="2800" dirty="0" smtClean="0"/>
          </a:p>
          <a:p>
            <a:endParaRPr lang="nl-NL" sz="2800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0773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</TotalTime>
  <Words>35</Words>
  <Application>Microsoft Office PowerPoint</Application>
  <PresentationFormat>A3 Paper (297x420 mm)</PresentationFormat>
  <Paragraphs>11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Raleway</vt:lpstr>
      <vt:lpstr>Office Theme</vt:lpstr>
      <vt:lpstr>PowerPoint Presentation</vt:lpstr>
    </vt:vector>
  </TitlesOfParts>
  <Company>TU Delft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Albert Aperghis</dc:creator>
  <cp:lastModifiedBy>Albert Aperghis</cp:lastModifiedBy>
  <cp:revision>6</cp:revision>
  <dcterms:created xsi:type="dcterms:W3CDTF">2022-02-25T10:40:23Z</dcterms:created>
  <dcterms:modified xsi:type="dcterms:W3CDTF">2022-02-25T11:32:18Z</dcterms:modified>
</cp:coreProperties>
</file>