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6" r:id="rId3"/>
    <p:sldId id="258" r:id="rId4"/>
    <p:sldId id="268" r:id="rId5"/>
    <p:sldId id="278" r:id="rId6"/>
    <p:sldId id="275" r:id="rId7"/>
    <p:sldId id="277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955"/>
    <a:srgbClr val="AF2A30"/>
    <a:srgbClr val="EFBC34"/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069" autoAdjust="0"/>
  </p:normalViewPr>
  <p:slideViewPr>
    <p:cSldViewPr snapToGrid="0">
      <p:cViewPr varScale="1">
        <p:scale>
          <a:sx n="101" d="100"/>
          <a:sy n="101" d="100"/>
        </p:scale>
        <p:origin x="168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BFD88-E874-4EE7-81DD-960591CB5C1B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A9DAB-FCFB-4780-9742-3D1BF64D3FE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96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9DAB-FCFB-4780-9742-3D1BF64D3FE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34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9DAB-FCFB-4780-9742-3D1BF64D3FE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621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9DAB-FCFB-4780-9742-3D1BF64D3FE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20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9DAB-FCFB-4780-9742-3D1BF64D3FE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107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15E8A-44D6-201A-FBA3-C9360BAEA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19C2BE-95BF-701D-47FA-D8C64F10FF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4D8BC3-4F63-8941-25D7-AEE0C296E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73F23-FF58-1B46-ACBF-D327D3207C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9DAB-FCFB-4780-9742-3D1BF64D3FE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5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9DAB-FCFB-4780-9742-3D1BF64D3FE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1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9B8D-3954-47D9-ADEF-AB550C5F6904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2634-21F8-465B-89D3-A2A1FC6B84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58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9B8D-3954-47D9-ADEF-AB550C5F6904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2634-21F8-465B-89D3-A2A1FC6B84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61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9B8D-3954-47D9-ADEF-AB550C5F6904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2634-21F8-465B-89D3-A2A1FC6B84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74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9B8D-3954-47D9-ADEF-AB550C5F6904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2634-21F8-465B-89D3-A2A1FC6B84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36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9B8D-3954-47D9-ADEF-AB550C5F6904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2634-21F8-465B-89D3-A2A1FC6B84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54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9B8D-3954-47D9-ADEF-AB550C5F6904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2634-21F8-465B-89D3-A2A1FC6B84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87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9B8D-3954-47D9-ADEF-AB550C5F6904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2634-21F8-465B-89D3-A2A1FC6B84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69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9B8D-3954-47D9-ADEF-AB550C5F6904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2634-21F8-465B-89D3-A2A1FC6B84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72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9B8D-3954-47D9-ADEF-AB550C5F6904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2634-21F8-465B-89D3-A2A1FC6B84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98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9B8D-3954-47D9-ADEF-AB550C5F6904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2634-21F8-465B-89D3-A2A1FC6B84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6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9B8D-3954-47D9-ADEF-AB550C5F6904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2634-21F8-465B-89D3-A2A1FC6B84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27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89B8D-3954-47D9-ADEF-AB550C5F6904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02634-21F8-465B-89D3-A2A1FC6B84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62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29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letter f on a black background&#10;&#10;Description automatically generated">
            <a:extLst>
              <a:ext uri="{FF2B5EF4-FFF2-40B4-BE49-F238E27FC236}">
                <a16:creationId xmlns:a16="http://schemas.microsoft.com/office/drawing/2014/main" id="{5ABD7016-AD76-2F44-06E5-B607E753C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378670"/>
            <a:ext cx="5867399" cy="59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2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29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DA933EF-B84D-34A4-C372-5E1E4D43F348}"/>
              </a:ext>
            </a:extLst>
          </p:cNvPr>
          <p:cNvGrpSpPr/>
          <p:nvPr/>
        </p:nvGrpSpPr>
        <p:grpSpPr>
          <a:xfrm>
            <a:off x="-2553147" y="0"/>
            <a:ext cx="14745147" cy="6858000"/>
            <a:chOff x="-2553147" y="0"/>
            <a:chExt cx="14745147" cy="685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7D4D3A1-A088-9113-3FE3-F974E6ACC8B5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33A816AE-0AC4-6EF6-BA53-0E62D83A3091}"/>
                  </a:ext>
                </a:extLst>
              </p:cNvPr>
              <p:cNvSpPr/>
              <p:nvPr/>
            </p:nvSpPr>
            <p:spPr>
              <a:xfrm>
                <a:off x="1477392" y="5837274"/>
                <a:ext cx="10714608" cy="1020726"/>
              </a:xfrm>
              <a:prstGeom prst="rect">
                <a:avLst/>
              </a:prstGeom>
              <a:solidFill>
                <a:srgbClr val="3A2955"/>
              </a:solidFill>
              <a:ln>
                <a:solidFill>
                  <a:srgbClr val="3A295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17ECB31C-F49C-F580-FEBC-AC894890C55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1904999" cy="6858000"/>
              </a:xfrm>
              <a:prstGeom prst="rect">
                <a:avLst/>
              </a:prstGeom>
              <a:solidFill>
                <a:srgbClr val="3A2955"/>
              </a:solidFill>
              <a:ln>
                <a:solidFill>
                  <a:srgbClr val="3A295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55F6808-CF7C-CF6E-8356-0F3D90A05C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988" b="-161"/>
              <a:stretch/>
            </p:blipFill>
            <p:spPr>
              <a:xfrm>
                <a:off x="1904995" y="0"/>
                <a:ext cx="10287005" cy="5837274"/>
              </a:xfrm>
              <a:prstGeom prst="rect">
                <a:avLst/>
              </a:prstGeom>
            </p:spPr>
          </p:pic>
        </p:grpSp>
        <p:pic>
          <p:nvPicPr>
            <p:cNvPr id="37" name="Afbeelding 36" descr="Afbeelding met Lettertype, Graphics, logo, tekst&#10;&#10;Automatisch gegenereerde beschrijving">
              <a:extLst>
                <a:ext uri="{FF2B5EF4-FFF2-40B4-BE49-F238E27FC236}">
                  <a16:creationId xmlns:a16="http://schemas.microsoft.com/office/drawing/2014/main" id="{D95AE31C-693C-A2F2-7471-1B72F722806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7" t="7287" r="11018" b="32399"/>
            <a:stretch/>
          </p:blipFill>
          <p:spPr>
            <a:xfrm>
              <a:off x="10855840" y="6102259"/>
              <a:ext cx="1093802" cy="490755"/>
            </a:xfrm>
            <a:prstGeom prst="rect">
              <a:avLst/>
            </a:prstGeom>
          </p:spPr>
        </p:pic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8320A72A-D3E3-8FD0-98E2-50CDA8719AF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553147" y="1714270"/>
              <a:ext cx="701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" dirty="0">
                  <a:solidFill>
                    <a:schemeClr val="bg1"/>
                  </a:solidFill>
                  <a:latin typeface="Raleway" pitchFamily="2" charset="0"/>
                </a:rPr>
                <a:t>Scheepsbouwkundig Gezelschap</a:t>
              </a:r>
            </a:p>
            <a:p>
              <a:pPr algn="ctr"/>
              <a:r>
                <a:rPr lang="nl-NL" sz="1600" dirty="0">
                  <a:solidFill>
                    <a:schemeClr val="bg1"/>
                  </a:solidFill>
                  <a:latin typeface="Raleway" pitchFamily="2" charset="0"/>
                </a:rPr>
                <a:t>“William Froude”</a:t>
              </a:r>
            </a:p>
          </p:txBody>
        </p: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AE4E43AD-7FB3-D1F4-237D-0BC87D91AC1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1499191"/>
              <a:ext cx="119084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8ED58CF2-F666-D144-4749-DED0CB11AFE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1609061"/>
              <a:ext cx="95249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0FC215F9-4AA5-C530-545B-519BFF3BCA1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952497" y="2256908"/>
              <a:ext cx="95250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689116EA-B8CC-3FD6-E5D7-519138BB3E9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190847" y="2363235"/>
              <a:ext cx="7141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ectangle 2">
            <a:extLst>
              <a:ext uri="{FF2B5EF4-FFF2-40B4-BE49-F238E27FC236}">
                <a16:creationId xmlns:a16="http://schemas.microsoft.com/office/drawing/2014/main" id="{D97E196C-B9C1-2E9D-DBE9-A83CF3ECFD2E}"/>
              </a:ext>
            </a:extLst>
          </p:cNvPr>
          <p:cNvSpPr txBox="1">
            <a:spLocks noChangeArrowheads="1"/>
          </p:cNvSpPr>
          <p:nvPr/>
        </p:nvSpPr>
        <p:spPr>
          <a:xfrm>
            <a:off x="1904995" y="5918247"/>
            <a:ext cx="9124951" cy="65053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dirty="0" err="1">
                <a:solidFill>
                  <a:schemeClr val="bg1"/>
                </a:solidFill>
                <a:latin typeface="Raleway" panose="020B0503030101060003" pitchFamily="34" charset="0"/>
              </a:rPr>
              <a:t>Powerpoint</a:t>
            </a:r>
            <a:endParaRPr lang="en-US" sz="4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11" name="Picture 10" descr="A white letter f on a black background&#10;&#10;Description automatically generated">
            <a:extLst>
              <a:ext uri="{FF2B5EF4-FFF2-40B4-BE49-F238E27FC236}">
                <a16:creationId xmlns:a16="http://schemas.microsoft.com/office/drawing/2014/main" id="{2D272E54-9A28-5573-1F8A-30F036A9E1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4" y="226914"/>
            <a:ext cx="1049788" cy="10571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FDA28D-47F4-267F-EA82-6A32BCE9CDBC}"/>
              </a:ext>
            </a:extLst>
          </p:cNvPr>
          <p:cNvSpPr txBox="1"/>
          <p:nvPr/>
        </p:nvSpPr>
        <p:spPr>
          <a:xfrm>
            <a:off x="1963161" y="6424169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>
                <a:solidFill>
                  <a:schemeClr val="bg1"/>
                </a:solidFill>
                <a:latin typeface="Raleway" panose="020B0503030101060003" pitchFamily="34" charset="0"/>
              </a:rPr>
              <a:t>Door jouw</a:t>
            </a:r>
          </a:p>
        </p:txBody>
      </p:sp>
    </p:spTree>
    <p:extLst>
      <p:ext uri="{BB962C8B-B14F-4D97-AF65-F5344CB8AC3E}">
        <p14:creationId xmlns:p14="http://schemas.microsoft.com/office/powerpoint/2010/main" val="2434006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281C72D0-AED9-A456-0C52-42BAED19ABC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904999" cy="6858000"/>
            <a:chOff x="0" y="0"/>
            <a:chExt cx="1904999" cy="6858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774F694-D7AE-FD92-4605-4128988E5F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904999" cy="6858000"/>
            </a:xfrm>
            <a:prstGeom prst="rect">
              <a:avLst/>
            </a:prstGeom>
            <a:solidFill>
              <a:srgbClr val="3A2955"/>
            </a:solidFill>
            <a:ln>
              <a:solidFill>
                <a:srgbClr val="3A29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 descr="Afbeelding met symbool, Graphics, Lettertype, wit&#10;&#10;Automatisch gegenereerde beschrijving">
              <a:extLst>
                <a:ext uri="{FF2B5EF4-FFF2-40B4-BE49-F238E27FC236}">
                  <a16:creationId xmlns:a16="http://schemas.microsoft.com/office/drawing/2014/main" id="{2744DBE6-FFC7-792B-2DB8-FE5814E1A3F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4" y="220997"/>
              <a:ext cx="1049788" cy="1057198"/>
            </a:xfrm>
            <a:prstGeom prst="rect">
              <a:avLst/>
            </a:prstGeom>
          </p:spPr>
        </p:pic>
      </p:grpSp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2446867" y="260351"/>
            <a:ext cx="912495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err="1">
                <a:solidFill>
                  <a:srgbClr val="000066"/>
                </a:solidFill>
                <a:latin typeface="Raleway" panose="020B0503030101060003" pitchFamily="34" charset="0"/>
              </a:rPr>
              <a:t>Inhoud</a:t>
            </a:r>
            <a:endParaRPr lang="en-US" i="1" dirty="0">
              <a:solidFill>
                <a:schemeClr val="accent2">
                  <a:lumMod val="60000"/>
                  <a:lumOff val="40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2351618" y="1600201"/>
            <a:ext cx="9230783" cy="191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defRPr>
                <a:solidFill>
                  <a:schemeClr val="tx1"/>
                </a:solidFill>
                <a:latin typeface="Arial" charset="0"/>
              </a:defRPr>
            </a:lvl1pPr>
            <a:lvl2pPr marL="6270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nl-NL" sz="3200" dirty="0" err="1">
                <a:solidFill>
                  <a:srgbClr val="000066"/>
                </a:solidFill>
                <a:latin typeface="Raleway" panose="020B0503030101060003" pitchFamily="34" charset="0"/>
              </a:rPr>
              <a:t>Presentatie</a:t>
            </a:r>
            <a:r>
              <a:rPr lang="en-US" altLang="nl-NL" sz="3200" dirty="0">
                <a:solidFill>
                  <a:srgbClr val="000066"/>
                </a:solidFill>
                <a:latin typeface="Raleway" panose="020B0503030101060003" pitchFamily="34" charset="0"/>
              </a:rPr>
              <a:t> (</a:t>
            </a:r>
            <a:r>
              <a:rPr lang="en-US" altLang="nl-NL" sz="3200" dirty="0" err="1">
                <a:solidFill>
                  <a:srgbClr val="000066"/>
                </a:solidFill>
                <a:latin typeface="Raleway" panose="020B0503030101060003" pitchFamily="34" charset="0"/>
              </a:rPr>
              <a:t>daar</a:t>
            </a:r>
            <a:r>
              <a:rPr lang="en-US" altLang="nl-NL" sz="3200" dirty="0">
                <a:solidFill>
                  <a:srgbClr val="000066"/>
                </a:solidFill>
                <a:latin typeface="Raleway" panose="020B0503030101060003" pitchFamily="34" charset="0"/>
              </a:rPr>
              <a:t> </a:t>
            </a:r>
            <a:r>
              <a:rPr lang="en-US" altLang="nl-NL" sz="3200" dirty="0" err="1">
                <a:solidFill>
                  <a:srgbClr val="000066"/>
                </a:solidFill>
                <a:latin typeface="Raleway" panose="020B0503030101060003" pitchFamily="34" charset="0"/>
              </a:rPr>
              <a:t>kijk</a:t>
            </a:r>
            <a:r>
              <a:rPr lang="en-US" altLang="nl-NL" sz="3200" dirty="0">
                <a:solidFill>
                  <a:srgbClr val="000066"/>
                </a:solidFill>
                <a:latin typeface="Raleway" panose="020B0503030101060003" pitchFamily="34" charset="0"/>
              </a:rPr>
              <a:t> je </a:t>
            </a:r>
            <a:r>
              <a:rPr lang="en-US" altLang="nl-NL" sz="3200" dirty="0" err="1">
                <a:solidFill>
                  <a:srgbClr val="000066"/>
                </a:solidFill>
                <a:latin typeface="Raleway" panose="020B0503030101060003" pitchFamily="34" charset="0"/>
              </a:rPr>
              <a:t>naar</a:t>
            </a:r>
            <a:r>
              <a:rPr lang="en-US" altLang="nl-NL" sz="3200" dirty="0">
                <a:solidFill>
                  <a:srgbClr val="000066"/>
                </a:solidFill>
                <a:latin typeface="Raleway" panose="020B0503030101060003" pitchFamily="34" charset="0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nl-NL" sz="3200" dirty="0" err="1">
                <a:solidFill>
                  <a:srgbClr val="000066"/>
                </a:solidFill>
                <a:latin typeface="Raleway" panose="020B0503030101060003" pitchFamily="34" charset="0"/>
              </a:rPr>
              <a:t>Belangrijke</a:t>
            </a:r>
            <a:r>
              <a:rPr lang="en-US" altLang="nl-NL" sz="3200" dirty="0">
                <a:solidFill>
                  <a:srgbClr val="000066"/>
                </a:solidFill>
                <a:latin typeface="Raleway" panose="020B0503030101060003" pitchFamily="34" charset="0"/>
              </a:rPr>
              <a:t> </a:t>
            </a:r>
            <a:r>
              <a:rPr lang="en-US" altLang="nl-NL" sz="3200" dirty="0" err="1">
                <a:solidFill>
                  <a:srgbClr val="000066"/>
                </a:solidFill>
                <a:latin typeface="Raleway" panose="020B0503030101060003" pitchFamily="34" charset="0"/>
              </a:rPr>
              <a:t>dingen</a:t>
            </a:r>
            <a:endParaRPr lang="en-US" altLang="nl-NL" sz="3200" dirty="0">
              <a:solidFill>
                <a:srgbClr val="000066"/>
              </a:solidFill>
              <a:latin typeface="Raleway" panose="020B0503030101060003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nl-NL" sz="3200" dirty="0">
              <a:solidFill>
                <a:srgbClr val="000066"/>
              </a:solidFill>
              <a:latin typeface="Raleway" panose="020B0503030101060003" pitchFamily="34" charset="0"/>
            </a:endParaRP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9C7B9D8-905E-A08F-EED4-52484981491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499191"/>
            <a:ext cx="11908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8D29FDA-3EB4-60BB-153D-CB109D660AE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609061"/>
            <a:ext cx="9524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12257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23F63BDD-BFA8-82B5-708C-4F17725E002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904999" cy="6858000"/>
            <a:chOff x="0" y="0"/>
            <a:chExt cx="1904999" cy="6858000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BF7D6357-52EB-E894-ED6B-8E1944B76C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904999" cy="6858000"/>
            </a:xfrm>
            <a:prstGeom prst="rect">
              <a:avLst/>
            </a:prstGeom>
            <a:solidFill>
              <a:srgbClr val="3A2955"/>
            </a:solidFill>
            <a:ln>
              <a:solidFill>
                <a:srgbClr val="3A29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 descr="Afbeelding met symbool, Graphics, Lettertype, wit&#10;&#10;Automatisch gegenereerde beschrijving">
              <a:extLst>
                <a:ext uri="{FF2B5EF4-FFF2-40B4-BE49-F238E27FC236}">
                  <a16:creationId xmlns:a16="http://schemas.microsoft.com/office/drawing/2014/main" id="{80839C11-441A-D1C7-CBD0-674B6F56FAC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4" y="220997"/>
              <a:ext cx="1049788" cy="1057198"/>
            </a:xfrm>
            <a:prstGeom prst="rect">
              <a:avLst/>
            </a:prstGeom>
          </p:spPr>
        </p:pic>
      </p:grp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9073" y="1806383"/>
            <a:ext cx="1706849" cy="180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nl-NL" sz="1800" b="1" dirty="0" err="1">
                <a:solidFill>
                  <a:schemeClr val="bg1"/>
                </a:solidFill>
                <a:latin typeface="Raleway" pitchFamily="2" charset="0"/>
              </a:rPr>
              <a:t>Presentatie</a:t>
            </a:r>
            <a:endParaRPr lang="en-US" altLang="nl-NL" sz="1800" b="1" dirty="0">
              <a:solidFill>
                <a:schemeClr val="bg1"/>
              </a:solidFill>
              <a:latin typeface="Raleway" pitchFamily="2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nl-NL" sz="1800" dirty="0" err="1">
                <a:solidFill>
                  <a:schemeClr val="bg1"/>
                </a:solidFill>
                <a:latin typeface="Raleway" pitchFamily="2" charset="0"/>
              </a:rPr>
              <a:t>Belangrijke</a:t>
            </a:r>
            <a:r>
              <a:rPr lang="en-US" altLang="nl-NL" sz="1800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altLang="nl-NL" sz="1800" dirty="0" err="1">
                <a:solidFill>
                  <a:schemeClr val="bg1"/>
                </a:solidFill>
                <a:latin typeface="Raleway" pitchFamily="2" charset="0"/>
              </a:rPr>
              <a:t>dingen</a:t>
            </a:r>
            <a:endParaRPr lang="en-US" altLang="nl-NL" sz="1800" dirty="0">
              <a:solidFill>
                <a:schemeClr val="bg1"/>
              </a:solidFill>
              <a:latin typeface="Raleway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2133" dirty="0"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2446867" y="260351"/>
            <a:ext cx="912495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err="1">
                <a:solidFill>
                  <a:srgbClr val="000066"/>
                </a:solidFill>
                <a:latin typeface="Raleway" panose="020B0503030101060003" pitchFamily="34" charset="0"/>
              </a:rPr>
              <a:t>Kleuren</a:t>
            </a:r>
            <a:endParaRPr lang="en-US" i="1" dirty="0">
              <a:solidFill>
                <a:schemeClr val="accent2">
                  <a:lumMod val="60000"/>
                  <a:lumOff val="40000"/>
                </a:schemeClr>
              </a:solidFill>
              <a:latin typeface="Raleway" panose="020B0503030101060003" pitchFamily="34" charset="0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54CAB44-81AF-4237-E1B5-7FD3BC8EAA6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499191"/>
            <a:ext cx="11908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5E0EA339-DA8E-5BD7-3928-A8114ED37D6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609061"/>
            <a:ext cx="9524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2752282-E880-386A-E187-3EFAA4D33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18" y="3300973"/>
            <a:ext cx="969348" cy="1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6328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23F63BDD-BFA8-82B5-708C-4F17725E002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904999" cy="6858000"/>
            <a:chOff x="0" y="0"/>
            <a:chExt cx="1904999" cy="6858000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BF7D6357-52EB-E894-ED6B-8E1944B76C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904999" cy="6858000"/>
            </a:xfrm>
            <a:prstGeom prst="rect">
              <a:avLst/>
            </a:prstGeom>
            <a:solidFill>
              <a:srgbClr val="3A2955"/>
            </a:solidFill>
            <a:ln>
              <a:solidFill>
                <a:srgbClr val="3A29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 descr="Afbeelding met symbool, Graphics, Lettertype, wit&#10;&#10;Automatisch gegenereerde beschrijving">
              <a:extLst>
                <a:ext uri="{FF2B5EF4-FFF2-40B4-BE49-F238E27FC236}">
                  <a16:creationId xmlns:a16="http://schemas.microsoft.com/office/drawing/2014/main" id="{80839C11-441A-D1C7-CBD0-674B6F56FAC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4" y="220997"/>
              <a:ext cx="1049788" cy="1057198"/>
            </a:xfrm>
            <a:prstGeom prst="rect">
              <a:avLst/>
            </a:prstGeom>
          </p:spPr>
        </p:pic>
      </p:grp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9073" y="1806383"/>
            <a:ext cx="1706849" cy="12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nl-NL" sz="1800" dirty="0" err="1">
                <a:solidFill>
                  <a:schemeClr val="bg1"/>
                </a:solidFill>
                <a:latin typeface="Raleway" pitchFamily="2" charset="0"/>
              </a:rPr>
              <a:t>presenatie</a:t>
            </a:r>
            <a:endParaRPr lang="en-US" altLang="nl-NL" sz="1800" dirty="0">
              <a:solidFill>
                <a:schemeClr val="bg1"/>
              </a:solidFill>
              <a:latin typeface="Raleway" pitchFamily="2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nl-NL" sz="1800" b="1" dirty="0" err="1">
                <a:solidFill>
                  <a:schemeClr val="bg1"/>
                </a:solidFill>
                <a:latin typeface="Raleway" pitchFamily="2" charset="0"/>
              </a:rPr>
              <a:t>Belangrijke</a:t>
            </a:r>
            <a:r>
              <a:rPr lang="en-US" altLang="nl-NL" sz="1800" b="1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n-US" altLang="nl-NL" sz="1800" b="1" dirty="0" err="1">
                <a:solidFill>
                  <a:schemeClr val="bg1"/>
                </a:solidFill>
                <a:latin typeface="Raleway" pitchFamily="2" charset="0"/>
              </a:rPr>
              <a:t>dingen</a:t>
            </a:r>
            <a:endParaRPr lang="en-US" altLang="nl-NL" sz="2133" dirty="0"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2446867" y="260351"/>
            <a:ext cx="912495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err="1">
                <a:solidFill>
                  <a:srgbClr val="000066"/>
                </a:solidFill>
                <a:latin typeface="Raleway" panose="020B0503030101060003" pitchFamily="34" charset="0"/>
              </a:rPr>
              <a:t>Belangrijke</a:t>
            </a:r>
            <a:r>
              <a:rPr lang="en-US" dirty="0">
                <a:solidFill>
                  <a:srgbClr val="000066"/>
                </a:solidFill>
                <a:latin typeface="Raleway" panose="020B0503030101060003" pitchFamily="34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Raleway" panose="020B0503030101060003" pitchFamily="34" charset="0"/>
              </a:rPr>
              <a:t>dingen</a:t>
            </a:r>
            <a:endParaRPr lang="en-US" i="1" dirty="0">
              <a:solidFill>
                <a:schemeClr val="accent2">
                  <a:lumMod val="60000"/>
                  <a:lumOff val="40000"/>
                </a:schemeClr>
              </a:solidFill>
              <a:latin typeface="Raleway" panose="020B0503030101060003" pitchFamily="34" charset="0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54CAB44-81AF-4237-E1B5-7FD3BC8EAA6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499191"/>
            <a:ext cx="11908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5E0EA339-DA8E-5BD7-3928-A8114ED37D6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609061"/>
            <a:ext cx="9524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2752282-E880-386A-E187-3EFAA4D33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18" y="3300973"/>
            <a:ext cx="969348" cy="1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6193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295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83CA74-4764-2F1F-9BE6-4DEE58341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077FD7-CB71-832D-768C-A54A0CE7F3E2}"/>
              </a:ext>
            </a:extLst>
          </p:cNvPr>
          <p:cNvSpPr/>
          <p:nvPr/>
        </p:nvSpPr>
        <p:spPr>
          <a:xfrm>
            <a:off x="1904995" y="0"/>
            <a:ext cx="10287005" cy="5837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DD5766-DF9E-AA32-9847-29E30521CA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7"/>
          <a:stretch/>
        </p:blipFill>
        <p:spPr>
          <a:xfrm>
            <a:off x="1904995" y="-1"/>
            <a:ext cx="10287005" cy="58372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D63E05D-6A3A-DC06-F3FE-A6BD57F2EE67}"/>
              </a:ext>
            </a:extLst>
          </p:cNvPr>
          <p:cNvGrpSpPr/>
          <p:nvPr/>
        </p:nvGrpSpPr>
        <p:grpSpPr>
          <a:xfrm>
            <a:off x="-2553147" y="0"/>
            <a:ext cx="14745147" cy="6858000"/>
            <a:chOff x="-2553147" y="0"/>
            <a:chExt cx="14745147" cy="6858000"/>
          </a:xfrm>
        </p:grpSpPr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A3B2CB49-0AB8-22EB-9A28-007DD48260B9}"/>
                </a:ext>
              </a:extLst>
            </p:cNvPr>
            <p:cNvSpPr/>
            <p:nvPr/>
          </p:nvSpPr>
          <p:spPr>
            <a:xfrm>
              <a:off x="1477392" y="5837274"/>
              <a:ext cx="10714608" cy="1020726"/>
            </a:xfrm>
            <a:prstGeom prst="rect">
              <a:avLst/>
            </a:prstGeom>
            <a:solidFill>
              <a:srgbClr val="3A2955"/>
            </a:solidFill>
            <a:ln>
              <a:solidFill>
                <a:srgbClr val="3A29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7" name="Afbeelding 36" descr="Afbeelding met Lettertype, Graphics, logo, tekst&#10;&#10;Automatisch gegenereerde beschrijving">
              <a:extLst>
                <a:ext uri="{FF2B5EF4-FFF2-40B4-BE49-F238E27FC236}">
                  <a16:creationId xmlns:a16="http://schemas.microsoft.com/office/drawing/2014/main" id="{5F5A3E8D-E525-2793-CEB8-91919C64551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7" t="7287" r="11018" b="32399"/>
            <a:stretch/>
          </p:blipFill>
          <p:spPr>
            <a:xfrm>
              <a:off x="10855840" y="6102259"/>
              <a:ext cx="1093802" cy="490755"/>
            </a:xfrm>
            <a:prstGeom prst="rect">
              <a:avLst/>
            </a:prstGeom>
          </p:spPr>
        </p:pic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DD69B45C-2409-1C12-F0B1-728B5F7C7A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904999" cy="6858000"/>
            </a:xfrm>
            <a:prstGeom prst="rect">
              <a:avLst/>
            </a:prstGeom>
            <a:solidFill>
              <a:srgbClr val="3A2955"/>
            </a:solidFill>
            <a:ln>
              <a:solidFill>
                <a:srgbClr val="3A29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283A8121-1632-14DB-C1B6-2E9074B13C8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553147" y="1714270"/>
              <a:ext cx="701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" dirty="0">
                  <a:solidFill>
                    <a:schemeClr val="bg1"/>
                  </a:solidFill>
                  <a:latin typeface="Raleway" pitchFamily="2" charset="0"/>
                </a:rPr>
                <a:t>Scheepsbouwkundig Gezelschap</a:t>
              </a:r>
            </a:p>
            <a:p>
              <a:pPr algn="ctr"/>
              <a:r>
                <a:rPr lang="nl-NL" sz="1600" dirty="0">
                  <a:solidFill>
                    <a:schemeClr val="bg1"/>
                  </a:solidFill>
                  <a:latin typeface="Raleway" pitchFamily="2" charset="0"/>
                </a:rPr>
                <a:t>“William Froude”</a:t>
              </a:r>
            </a:p>
          </p:txBody>
        </p: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A67A5A3B-84DC-5B62-57B3-FFC94E8E447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1499191"/>
              <a:ext cx="119084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19EA983C-4C60-DC60-322D-AD84F2BF6DE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1609061"/>
              <a:ext cx="95249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FEB3605E-0999-F178-28B9-320C26D141C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952497" y="2256908"/>
              <a:ext cx="95250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EA28FF5E-EA64-8D4B-A863-DD7E155D44D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190847" y="2363235"/>
              <a:ext cx="7141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ectangle 2">
            <a:extLst>
              <a:ext uri="{FF2B5EF4-FFF2-40B4-BE49-F238E27FC236}">
                <a16:creationId xmlns:a16="http://schemas.microsoft.com/office/drawing/2014/main" id="{2919B153-9033-DB35-6FF7-80E2F5268C46}"/>
              </a:ext>
            </a:extLst>
          </p:cNvPr>
          <p:cNvSpPr txBox="1">
            <a:spLocks noChangeArrowheads="1"/>
          </p:cNvSpPr>
          <p:nvPr/>
        </p:nvSpPr>
        <p:spPr>
          <a:xfrm>
            <a:off x="1904995" y="5912668"/>
            <a:ext cx="9124951" cy="65054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dirty="0" err="1">
                <a:solidFill>
                  <a:schemeClr val="bg1"/>
                </a:solidFill>
                <a:latin typeface="Raleway" panose="020B0503030101060003" pitchFamily="34" charset="0"/>
              </a:rPr>
              <a:t>Powerpoint</a:t>
            </a:r>
            <a:endParaRPr lang="en-US" sz="4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42" name="Afbeelding 41" descr="Afbeelding met symbool, Graphics, Lettertype, wit&#10;&#10;Automatisch gegenereerde beschrijving">
            <a:extLst>
              <a:ext uri="{FF2B5EF4-FFF2-40B4-BE49-F238E27FC236}">
                <a16:creationId xmlns:a16="http://schemas.microsoft.com/office/drawing/2014/main" id="{478B7E55-0CD1-84BD-6245-92ECF59A31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4" y="220997"/>
            <a:ext cx="1049788" cy="105719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E57F780-2FE2-4E7D-51E6-5CD784A33E49}"/>
              </a:ext>
            </a:extLst>
          </p:cNvPr>
          <p:cNvSpPr txBox="1">
            <a:spLocks noChangeArrowheads="1"/>
          </p:cNvSpPr>
          <p:nvPr/>
        </p:nvSpPr>
        <p:spPr>
          <a:xfrm>
            <a:off x="2546275" y="2629894"/>
            <a:ext cx="912495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7200" dirty="0" err="1">
                <a:solidFill>
                  <a:srgbClr val="3A2955"/>
                </a:solidFill>
                <a:latin typeface="Raleway" panose="020B0503030101060003" pitchFamily="34" charset="0"/>
              </a:rPr>
              <a:t>Vragen</a:t>
            </a:r>
            <a:r>
              <a:rPr lang="en-US" sz="7200" dirty="0">
                <a:solidFill>
                  <a:srgbClr val="3A2955"/>
                </a:solidFill>
                <a:latin typeface="Raleway" panose="020B0503030101060003" pitchFamily="34" charset="0"/>
              </a:rPr>
              <a:t>?</a:t>
            </a:r>
          </a:p>
          <a:p>
            <a:pPr>
              <a:defRPr/>
            </a:pPr>
            <a:endParaRPr lang="en-US" sz="4000" i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AF3AB-04FA-FCD1-3298-21EAF26338B1}"/>
              </a:ext>
            </a:extLst>
          </p:cNvPr>
          <p:cNvSpPr txBox="1"/>
          <p:nvPr/>
        </p:nvSpPr>
        <p:spPr>
          <a:xfrm>
            <a:off x="1963161" y="6424169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>
                <a:solidFill>
                  <a:schemeClr val="bg1"/>
                </a:solidFill>
                <a:latin typeface="Raleway" panose="020B0503030101060003" pitchFamily="34" charset="0"/>
              </a:rPr>
              <a:t>Door jouw</a:t>
            </a:r>
          </a:p>
        </p:txBody>
      </p:sp>
    </p:spTree>
    <p:extLst>
      <p:ext uri="{BB962C8B-B14F-4D97-AF65-F5344CB8AC3E}">
        <p14:creationId xmlns:p14="http://schemas.microsoft.com/office/powerpoint/2010/main" val="54384264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29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letter f on a black background&#10;&#10;Description automatically generated">
            <a:extLst>
              <a:ext uri="{FF2B5EF4-FFF2-40B4-BE49-F238E27FC236}">
                <a16:creationId xmlns:a16="http://schemas.microsoft.com/office/drawing/2014/main" id="{5ABD7016-AD76-2F44-06E5-B607E753C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378670"/>
            <a:ext cx="5867399" cy="59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4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45</Words>
  <Application>Microsoft Office PowerPoint</Application>
  <PresentationFormat>Widescreen</PresentationFormat>
  <Paragraphs>24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Raleway</vt:lpstr>
      <vt:lpstr>Office Theme</vt:lpstr>
      <vt:lpstr>PowerPoint Presentation</vt:lpstr>
      <vt:lpstr>PowerPoint Presentation</vt:lpstr>
      <vt:lpstr>Inhoud</vt:lpstr>
      <vt:lpstr>Kleuren</vt:lpstr>
      <vt:lpstr>Belangrijke dingen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 van Lierop</dc:creator>
  <cp:lastModifiedBy>Tom Oldenbeuving</cp:lastModifiedBy>
  <cp:revision>57</cp:revision>
  <dcterms:created xsi:type="dcterms:W3CDTF">2021-08-30T13:12:13Z</dcterms:created>
  <dcterms:modified xsi:type="dcterms:W3CDTF">2024-09-24T10:29:33Z</dcterms:modified>
</cp:coreProperties>
</file>